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90"/>
    <a:srgbClr val="00C2CB"/>
    <a:srgbClr val="21B413"/>
    <a:srgbClr val="FAB122"/>
    <a:srgbClr val="8A095B"/>
    <a:srgbClr val="1EC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87808-36FF-4B26-A336-191AC8B97267}" v="1" dt="2021-08-04T11:05:54.699"/>
    <p1510:client id="{F9E930F5-F13F-4A8E-BF1F-DDED3DFAC012}" v="1" dt="2021-08-04T11:04:3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52E87808-36FF-4B26-A336-191AC8B97267}"/>
    <pc:docChg chg="custSel modSld">
      <pc:chgData name="Janet Lloyd" userId="a4f699d23cac0c7f" providerId="LiveId" clId="{52E87808-36FF-4B26-A336-191AC8B97267}" dt="2021-08-04T11:08:59.397" v="68" actId="6549"/>
      <pc:docMkLst>
        <pc:docMk/>
      </pc:docMkLst>
      <pc:sldChg chg="modSp mod">
        <pc:chgData name="Janet Lloyd" userId="a4f699d23cac0c7f" providerId="LiveId" clId="{52E87808-36FF-4B26-A336-191AC8B97267}" dt="2021-08-04T11:08:59.397" v="68" actId="6549"/>
        <pc:sldMkLst>
          <pc:docMk/>
          <pc:sldMk cId="2448713213" sldId="269"/>
        </pc:sldMkLst>
        <pc:spChg chg="mod">
          <ac:chgData name="Janet Lloyd" userId="a4f699d23cac0c7f" providerId="LiveId" clId="{52E87808-36FF-4B26-A336-191AC8B97267}" dt="2021-08-04T11:05:54.699" v="0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52E87808-36FF-4B26-A336-191AC8B97267}" dt="2021-08-04T11:05:54.699" v="0"/>
          <ac:spMkLst>
            <pc:docMk/>
            <pc:sldMk cId="2448713213" sldId="269"/>
            <ac:spMk id="3" creationId="{0229631F-93B4-482C-9D34-69471A18C73B}"/>
          </ac:spMkLst>
        </pc:spChg>
        <pc:spChg chg="mod">
          <ac:chgData name="Janet Lloyd" userId="a4f699d23cac0c7f" providerId="LiveId" clId="{52E87808-36FF-4B26-A336-191AC8B97267}" dt="2021-08-04T11:08:59.397" v="68" actId="6549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52E87808-36FF-4B26-A336-191AC8B97267}" dt="2021-08-04T11:06:11.303" v="18" actId="313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52E87808-36FF-4B26-A336-191AC8B97267}" dt="2021-08-04T11:07:29.236" v="67" actId="20577"/>
          <ac:spMkLst>
            <pc:docMk/>
            <pc:sldMk cId="2448713213" sldId="269"/>
            <ac:spMk id="8" creationId="{4927905B-3B13-453A-9FB5-1E5CD6FBC7C4}"/>
          </ac:spMkLst>
        </pc:spChg>
        <pc:spChg chg="mod">
          <ac:chgData name="Janet Lloyd" userId="a4f699d23cac0c7f" providerId="LiveId" clId="{52E87808-36FF-4B26-A336-191AC8B97267}" dt="2021-08-04T11:05:54.699" v="0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E356FA-A503-4CEB-A604-615643E7CE8B}"/>
              </a:ext>
            </a:extLst>
          </p:cNvPr>
          <p:cNvSpPr/>
          <p:nvPr/>
        </p:nvSpPr>
        <p:spPr>
          <a:xfrm>
            <a:off x="0" y="0"/>
            <a:ext cx="9144000" cy="439453"/>
          </a:xfrm>
          <a:prstGeom prst="rect">
            <a:avLst/>
          </a:prstGeom>
          <a:solidFill>
            <a:srgbClr val="FAB122"/>
          </a:solidFill>
          <a:ln>
            <a:solidFill>
              <a:srgbClr val="FAB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503" y="63662"/>
            <a:ext cx="944113" cy="351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69056" y="96411"/>
            <a:ext cx="5747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1 Autumn 1 - </a:t>
            </a:r>
            <a:r>
              <a:rPr lang="en-GB" sz="14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Started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138112" y="619238"/>
            <a:ext cx="5881687" cy="1600438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</a:t>
            </a: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 and write a greeting and a farewell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Spanish. AT2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ask and answer the question “How are you?” AT3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</a:t>
            </a: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 “My name is…” and ask “What’s your name?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AT4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say some numbers between 0 and 10. AT 1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remember and write some numbers between 0 -10. AT5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say some colours in Spanish. AT1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6325807" y="611562"/>
            <a:ext cx="2476960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letter: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“h”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“j” , “z”, “v”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/ci/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/cu/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138113" y="2329344"/>
            <a:ext cx="4572000" cy="2155142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say hello and goodbye.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try to write hello and goodbye.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Ask and answer a simple questions about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 and name.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Say some numbers between 0 -10.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Try to write some numbers between 0-10.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Identify the silent letter “h” in Spanish words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Begin to identify sound spellings in Spanish words.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150956" y="4594154"/>
            <a:ext cx="4572000" cy="2155142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(words or short phrases).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key sounds and silent letters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 question with correct intonation.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read and understand some familiar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language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copywrite some words or short phrases.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to attempt to write some words from memory.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4953000" y="2520886"/>
            <a:ext cx="3882794" cy="3309304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creativity/cross-curricular learning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Greetings Song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practise, sing and perform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 about Spain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map work / flags of countries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and answer simple questions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(name / feelings) – drama and roleplay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Spanish bunting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class display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Rocket maths problems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maths number sentences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Colours song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create, sing and perform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B76CA-9303-44AD-B314-0AD4A67845C0}"/>
              </a:ext>
            </a:extLst>
          </p:cNvPr>
          <p:cNvSpPr txBox="1"/>
          <p:nvPr/>
        </p:nvSpPr>
        <p:spPr>
          <a:xfrm>
            <a:off x="4986026" y="6207866"/>
            <a:ext cx="3816741" cy="541430"/>
          </a:xfrm>
          <a:prstGeom prst="rect">
            <a:avLst/>
          </a:prstGeom>
          <a:noFill/>
          <a:ln w="28575">
            <a:solidFill>
              <a:srgbClr val="F6B69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Grammar: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a question- intonation.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344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Emilie Woodroffe</cp:lastModifiedBy>
  <cp:revision>68</cp:revision>
  <dcterms:created xsi:type="dcterms:W3CDTF">2006-08-16T00:00:00Z</dcterms:created>
  <dcterms:modified xsi:type="dcterms:W3CDTF">2022-11-22T14:23:50Z</dcterms:modified>
</cp:coreProperties>
</file>