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122"/>
    <a:srgbClr val="00C2CB"/>
    <a:srgbClr val="CD1490"/>
    <a:srgbClr val="21B413"/>
    <a:srgbClr val="8A095B"/>
    <a:srgbClr val="1EC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24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t Lloyd" userId="a4f699d23cac0c7f" providerId="LiveId" clId="{39BA7D73-35CA-4BC3-8462-C805E91B8B01}"/>
    <pc:docChg chg="custSel modSld">
      <pc:chgData name="Janet Lloyd" userId="a4f699d23cac0c7f" providerId="LiveId" clId="{39BA7D73-35CA-4BC3-8462-C805E91B8B01}" dt="2021-09-06T16:03:17.419" v="1991" actId="20577"/>
      <pc:docMkLst>
        <pc:docMk/>
      </pc:docMkLst>
      <pc:sldChg chg="modSp mod">
        <pc:chgData name="Janet Lloyd" userId="a4f699d23cac0c7f" providerId="LiveId" clId="{39BA7D73-35CA-4BC3-8462-C805E91B8B01}" dt="2021-09-06T16:03:17.419" v="1991" actId="20577"/>
        <pc:sldMkLst>
          <pc:docMk/>
          <pc:sldMk cId="2448713213" sldId="269"/>
        </pc:sldMkLst>
        <pc:spChg chg="mod">
          <ac:chgData name="Janet Lloyd" userId="a4f699d23cac0c7f" providerId="LiveId" clId="{39BA7D73-35CA-4BC3-8462-C805E91B8B01}" dt="2021-09-06T16:03:07.105" v="1989" actId="20577"/>
          <ac:spMkLst>
            <pc:docMk/>
            <pc:sldMk cId="2448713213" sldId="269"/>
            <ac:spMk id="2" creationId="{A4F8A485-3B17-489C-AF6F-389B9B6E440E}"/>
          </ac:spMkLst>
        </pc:spChg>
        <pc:spChg chg="mod">
          <ac:chgData name="Janet Lloyd" userId="a4f699d23cac0c7f" providerId="LiveId" clId="{39BA7D73-35CA-4BC3-8462-C805E91B8B01}" dt="2021-09-06T15:49:07.708" v="542" actId="20577"/>
          <ac:spMkLst>
            <pc:docMk/>
            <pc:sldMk cId="2448713213" sldId="269"/>
            <ac:spMk id="3" creationId="{0229631F-93B4-482C-9D34-69471A18C73B}"/>
          </ac:spMkLst>
        </pc:spChg>
        <pc:spChg chg="mod">
          <ac:chgData name="Janet Lloyd" userId="a4f699d23cac0c7f" providerId="LiveId" clId="{39BA7D73-35CA-4BC3-8462-C805E91B8B01}" dt="2021-09-06T15:49:24.453" v="554" actId="313"/>
          <ac:spMkLst>
            <pc:docMk/>
            <pc:sldMk cId="2448713213" sldId="269"/>
            <ac:spMk id="5" creationId="{9DD1A543-1F76-429C-A8DD-C074D1438995}"/>
          </ac:spMkLst>
        </pc:spChg>
        <pc:spChg chg="mod">
          <ac:chgData name="Janet Lloyd" userId="a4f699d23cac0c7f" providerId="LiveId" clId="{39BA7D73-35CA-4BC3-8462-C805E91B8B01}" dt="2021-09-06T16:00:33.588" v="1571" actId="313"/>
          <ac:spMkLst>
            <pc:docMk/>
            <pc:sldMk cId="2448713213" sldId="269"/>
            <ac:spMk id="6" creationId="{6E8D0DD5-735F-4D00-8640-4C27ED2481BA}"/>
          </ac:spMkLst>
        </pc:spChg>
        <pc:spChg chg="mod">
          <ac:chgData name="Janet Lloyd" userId="a4f699d23cac0c7f" providerId="LiveId" clId="{39BA7D73-35CA-4BC3-8462-C805E91B8B01}" dt="2021-09-04T14:48:41.538" v="0" actId="207"/>
          <ac:spMkLst>
            <pc:docMk/>
            <pc:sldMk cId="2448713213" sldId="269"/>
            <ac:spMk id="7" creationId="{BFEA44B2-7CC3-483D-B02E-A624DD1696FF}"/>
          </ac:spMkLst>
        </pc:spChg>
        <pc:spChg chg="mod">
          <ac:chgData name="Janet Lloyd" userId="a4f699d23cac0c7f" providerId="LiveId" clId="{39BA7D73-35CA-4BC3-8462-C805E91B8B01}" dt="2021-09-06T16:03:17.419" v="1991" actId="20577"/>
          <ac:spMkLst>
            <pc:docMk/>
            <pc:sldMk cId="2448713213" sldId="269"/>
            <ac:spMk id="8" creationId="{4927905B-3B13-453A-9FB5-1E5CD6FBC7C4}"/>
          </ac:spMkLst>
        </pc:spChg>
        <pc:spChg chg="mod">
          <ac:chgData name="Janet Lloyd" userId="a4f699d23cac0c7f" providerId="LiveId" clId="{39BA7D73-35CA-4BC3-8462-C805E91B8B01}" dt="2021-09-06T15:57:53.926" v="1036" actId="255"/>
          <ac:spMkLst>
            <pc:docMk/>
            <pc:sldMk cId="2448713213" sldId="269"/>
            <ac:spMk id="12" creationId="{DE2AB4B6-8597-474E-9396-05D97799EC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57887-7DA2-4797-8977-45F86DE20396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87327-A2AF-4F12-8564-0B1B628464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35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753E1-C99D-4D7F-A0B0-665599BA4F8B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D83EF-5EC4-4F93-895F-66ADF37CA3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60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80282-2047-4202-BF76-CE427CF5C704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64B30-F168-4414-8E6F-0697736A0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98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4D005-C9F4-4288-9316-6FC93C0A3056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9A063-9949-4C6A-A783-73C9039E3E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627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979C9-1D41-4A08-90DE-3E4E6D6D50CE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72037-9738-4EC9-BC39-4B07111E9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7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7B40B-31B0-433E-9AC9-C5FA8F52A7F0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2EDA1-BDD2-479A-B02C-9AFFB54EE0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37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1E218-D1EE-4FE6-9281-E9F66D62EAD3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7ACC9-F39B-4B04-8E93-0E8BA559A9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500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356CF-80D0-4E73-838D-351050D2EB80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08DE5-56C8-4D2E-91FD-6E8FBE12E1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4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E83A5-1FE2-4A19-93DD-475C4C9A5F0B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59D3C-1F52-4D64-8429-0416B01863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346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6660D-F0D3-4F41-A5EA-CF756D7CD61B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61E94-8143-4054-BE0A-64DE253D9A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31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B834A-F3C7-4245-AD87-1EB6DB37126F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F219-B154-42C4-B02C-0DBDF684E5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18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C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E1CB8F-CECE-4218-95A7-0CC139EACABA}" type="datetimeFigureOut">
              <a:rPr lang="en-US"/>
              <a:pPr>
                <a:defRPr/>
              </a:pPr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5C5FCB7-46F2-44C1-9671-3E854A159D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841375"/>
            <a:ext cx="1381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29631F-93B4-482C-9D34-69471A18C73B}"/>
              </a:ext>
            </a:extLst>
          </p:cNvPr>
          <p:cNvSpPr txBox="1"/>
          <p:nvPr/>
        </p:nvSpPr>
        <p:spPr>
          <a:xfrm>
            <a:off x="133197" y="550116"/>
            <a:ext cx="5440344" cy="1600438"/>
          </a:xfrm>
          <a:prstGeom prst="rect">
            <a:avLst/>
          </a:prstGeom>
          <a:noFill/>
          <a:ln w="28575">
            <a:solidFill>
              <a:srgbClr val="8A095B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LOs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L1: I can recall phrases to talk about myself and my feelings.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L2: I can give a simple description about myself.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L3: I can remember and use numbers between 0 and 60.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L4: I can understand o’clock time phrases in Spanish.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L5: I can talk about my daily routine.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L6: I can answer questions about my daily routine.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D1A543-1F76-429C-A8DD-C074D1438995}"/>
              </a:ext>
            </a:extLst>
          </p:cNvPr>
          <p:cNvSpPr txBox="1"/>
          <p:nvPr/>
        </p:nvSpPr>
        <p:spPr>
          <a:xfrm>
            <a:off x="5791200" y="550116"/>
            <a:ext cx="2677336" cy="1688154"/>
          </a:xfrm>
          <a:prstGeom prst="rect">
            <a:avLst/>
          </a:prstGeom>
          <a:noFill/>
          <a:ln w="28575">
            <a:solidFill>
              <a:srgbClr val="00C2CB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Sound Spelling Exploration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Silent letters: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“h”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Pronunciation of letters: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“v” , “j”, “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y”.”o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“e”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Sound- spelling: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vei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“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“qui” “ci” “ 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“</a:t>
            </a:r>
            <a:r>
              <a:rPr lang="en-GB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endParaRPr lang="en-GB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8D0DD5-735F-4D00-8640-4C27ED2481BA}"/>
              </a:ext>
            </a:extLst>
          </p:cNvPr>
          <p:cNvSpPr txBox="1"/>
          <p:nvPr/>
        </p:nvSpPr>
        <p:spPr>
          <a:xfrm>
            <a:off x="143612" y="4119419"/>
            <a:ext cx="4572000" cy="2385653"/>
          </a:xfrm>
          <a:prstGeom prst="rect">
            <a:avLst/>
          </a:prstGeom>
          <a:noFill/>
          <a:ln w="28575">
            <a:solidFill>
              <a:srgbClr val="21B413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Teacher assessment of learner’s progress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Can recall familiar numbers.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Can recall extended familiar feelings phrases.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-Ask and answer a range of questions.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Understand a range of adjectives to describe a person.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Understand and make a good attempt at “o’clock” times in Spanish.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Identify and use several verbs in 1</a:t>
            </a:r>
            <a:r>
              <a:rPr lang="en-GB" sz="1400" baseline="30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2</a:t>
            </a:r>
            <a:r>
              <a:rPr lang="en-GB" sz="1400" baseline="30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 singular to ask and answer questions.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2AB4B6-8597-474E-9396-05D97799EC8E}"/>
              </a:ext>
            </a:extLst>
          </p:cNvPr>
          <p:cNvSpPr txBox="1"/>
          <p:nvPr/>
        </p:nvSpPr>
        <p:spPr>
          <a:xfrm>
            <a:off x="143612" y="2286934"/>
            <a:ext cx="4572000" cy="1696105"/>
          </a:xfrm>
          <a:prstGeom prst="rect">
            <a:avLst/>
          </a:prstGeom>
          <a:noFill/>
          <a:ln w="28575">
            <a:solidFill>
              <a:srgbClr val="FAB122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sz="12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“Language Detective” skills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</a:t>
            </a: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peak confidently (short phrases to extended sentences).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Listen attentively.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Use a bilingual dictionary to find meanings of words.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Imitate pronunciation of sounds accurately.</a:t>
            </a: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 questions accurately with correct question words and intonation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Practise new language with a partner.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27905B-3B13-453A-9FB5-1E5CD6FBC7C4}"/>
              </a:ext>
            </a:extLst>
          </p:cNvPr>
          <p:cNvSpPr txBox="1"/>
          <p:nvPr/>
        </p:nvSpPr>
        <p:spPr>
          <a:xfrm>
            <a:off x="5198484" y="2379424"/>
            <a:ext cx="3425594" cy="2848921"/>
          </a:xfrm>
          <a:prstGeom prst="rect">
            <a:avLst/>
          </a:prstGeom>
          <a:noFill/>
          <a:ln w="28575">
            <a:solidFill>
              <a:srgbClr val="CD149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Primary creativity/cross-curricular learning opportunities 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Explore o’clock times and make links with Maths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Look for patterns in a language (e.g. number word patterns) and compare with English.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 and write an interesting description about an imaginary new superhero. Make a class book of descriptions.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Links with PHSE and diversity – “It’s ok to be focus”.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Links with PHSE and emotions- extended feelings.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EA44B2-7CC3-483D-B02E-A624DD1696FF}"/>
              </a:ext>
            </a:extLst>
          </p:cNvPr>
          <p:cNvSpPr/>
          <p:nvPr/>
        </p:nvSpPr>
        <p:spPr>
          <a:xfrm>
            <a:off x="0" y="-896"/>
            <a:ext cx="9144000" cy="424606"/>
          </a:xfrm>
          <a:prstGeom prst="rect">
            <a:avLst/>
          </a:prstGeom>
          <a:solidFill>
            <a:srgbClr val="FAB122"/>
          </a:solidFill>
          <a:ln>
            <a:solidFill>
              <a:srgbClr val="1EC8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F8A485-3B17-489C-AF6F-389B9B6E440E}"/>
              </a:ext>
            </a:extLst>
          </p:cNvPr>
          <p:cNvSpPr txBox="1"/>
          <p:nvPr/>
        </p:nvSpPr>
        <p:spPr>
          <a:xfrm>
            <a:off x="143612" y="70255"/>
            <a:ext cx="5190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MTP: Autumn 1 Stage 4 Spanish – Everyday Life</a:t>
            </a:r>
          </a:p>
        </p:txBody>
      </p:sp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FE0A0F6B-007C-4264-AA4A-E08FD0146B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139" y="57092"/>
            <a:ext cx="896939" cy="33410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FEB76CA-9303-44AD-B314-0AD4A67845C0}"/>
              </a:ext>
            </a:extLst>
          </p:cNvPr>
          <p:cNvSpPr txBox="1"/>
          <p:nvPr/>
        </p:nvSpPr>
        <p:spPr>
          <a:xfrm>
            <a:off x="5230739" y="5447255"/>
            <a:ext cx="3393339" cy="1098121"/>
          </a:xfrm>
          <a:prstGeom prst="rect">
            <a:avLst/>
          </a:prstGeom>
          <a:noFill/>
          <a:ln w="28575">
            <a:solidFill>
              <a:srgbClr val="F6B69E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6.Grammar: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phrases- o’clock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 tense 1</a:t>
            </a:r>
            <a:r>
              <a:rPr lang="en-GB" sz="1200" baseline="30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/2</a:t>
            </a:r>
            <a:r>
              <a:rPr lang="en-GB" sz="1200" baseline="30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 singular questions and answers with some daily routine verbs.</a:t>
            </a:r>
            <a:endParaRPr lang="en-GB" sz="12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71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361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gato</dc:title>
  <dc:creator>Ana Lavado Garcia</dc:creator>
  <cp:lastModifiedBy>Janet Lloyd</cp:lastModifiedBy>
  <cp:revision>63</cp:revision>
  <dcterms:created xsi:type="dcterms:W3CDTF">2006-08-16T00:00:00Z</dcterms:created>
  <dcterms:modified xsi:type="dcterms:W3CDTF">2021-10-05T15:58:25Z</dcterms:modified>
</cp:coreProperties>
</file>